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FE77F-2FC0-4E7A-9107-CD4963ED71A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EC5A-30B9-44A0-B024-E825689308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AFB7-D01B-42AC-A9E7-747DD58C5B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9EEE-BAC1-4712-A09D-07AEA2A4F2C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096A-D366-4530-8EEB-9ABA1188A1A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4BF87-8E4D-43F7-A34F-D9CF4E0A6B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D0FC-CB9D-43DA-86AB-78DE76C1B26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C6B3-AA33-40F0-871B-67DFEE8A0BA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61CD-C032-479A-A235-9956D4A797D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7EB6-B789-4D9B-B48F-32F0B99E494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A5D8095-F3BD-46AA-8E16-76EDF854952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4F3CF4-DD68-4BC5-A3A2-E079E7134283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964363" y="14478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5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394325" y="14478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825875" y="14478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284413" y="14478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85800" y="14478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1</a:t>
            </a:r>
            <a:endParaRPr lang="it-IT" sz="1200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685800" y="14478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685800" y="38862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685800" y="14478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3825875" y="14478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5394325" y="14478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6964363" y="14478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>
            <a:off x="8534400" y="14478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6964363" y="38862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10</a:t>
            </a: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5394325" y="38862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9</a:t>
            </a: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3825875" y="38862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8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2286000" y="3886200"/>
            <a:ext cx="15398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7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685800" y="3886200"/>
            <a:ext cx="1600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6</a:t>
            </a:r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>
            <a:off x="685800" y="6324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>
            <a:off x="685800" y="38862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>
            <a:off x="2286000" y="38862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20" name="Line 24"/>
          <p:cNvSpPr>
            <a:spLocks noChangeShapeType="1"/>
          </p:cNvSpPr>
          <p:nvPr/>
        </p:nvSpPr>
        <p:spPr bwMode="auto">
          <a:xfrm>
            <a:off x="3825875" y="38862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>
            <a:off x="5394325" y="38862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22" name="Line 26"/>
          <p:cNvSpPr>
            <a:spLocks noChangeShapeType="1"/>
          </p:cNvSpPr>
          <p:nvPr/>
        </p:nvSpPr>
        <p:spPr bwMode="auto">
          <a:xfrm>
            <a:off x="6964363" y="38862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23" name="Line 27"/>
          <p:cNvSpPr>
            <a:spLocks noChangeShapeType="1"/>
          </p:cNvSpPr>
          <p:nvPr/>
        </p:nvSpPr>
        <p:spPr bwMode="auto">
          <a:xfrm>
            <a:off x="8534400" y="38862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" name="Rettangolo 41"/>
          <p:cNvSpPr/>
          <p:nvPr/>
        </p:nvSpPr>
        <p:spPr>
          <a:xfrm>
            <a:off x="1413825" y="600670"/>
            <a:ext cx="64347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Corriere dei Piccoli - 1989</a:t>
            </a:r>
            <a:endParaRPr lang="it-IT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ush Script MT" pitchFamily="66" charset="0"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2438400" y="4648200"/>
            <a:ext cx="1295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Cover</a:t>
            </a:r>
          </a:p>
          <a:p>
            <a:pPr algn="ctr">
              <a:defRPr/>
            </a:pP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Mancante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5562600" y="4648200"/>
            <a:ext cx="1295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Cover</a:t>
            </a:r>
          </a:p>
          <a:p>
            <a:pPr algn="ctr">
              <a:defRPr/>
            </a:pP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Mancante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9" name="Immagine 38" descr="89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8647" y="1905000"/>
            <a:ext cx="1448826" cy="1895400"/>
          </a:xfrm>
          <a:prstGeom prst="rect">
            <a:avLst/>
          </a:prstGeom>
        </p:spPr>
      </p:pic>
      <p:pic>
        <p:nvPicPr>
          <p:cNvPr id="43" name="Immagine 42" descr="89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905000"/>
            <a:ext cx="1455667" cy="1895400"/>
          </a:xfrm>
          <a:prstGeom prst="rect">
            <a:avLst/>
          </a:prstGeom>
        </p:spPr>
      </p:pic>
      <p:pic>
        <p:nvPicPr>
          <p:cNvPr id="44" name="Immagine 43" descr="89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1905000"/>
            <a:ext cx="1427868" cy="1895400"/>
          </a:xfrm>
          <a:prstGeom prst="rect">
            <a:avLst/>
          </a:prstGeom>
        </p:spPr>
      </p:pic>
      <p:pic>
        <p:nvPicPr>
          <p:cNvPr id="45" name="Immagine 44" descr="89-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8776" y="1905000"/>
            <a:ext cx="1461985" cy="1895400"/>
          </a:xfrm>
          <a:prstGeom prst="rect">
            <a:avLst/>
          </a:prstGeom>
        </p:spPr>
      </p:pic>
      <p:pic>
        <p:nvPicPr>
          <p:cNvPr id="46" name="Immagine 45" descr="89-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68568" y="1905000"/>
            <a:ext cx="1451877" cy="1895400"/>
          </a:xfrm>
          <a:prstGeom prst="rect">
            <a:avLst/>
          </a:prstGeom>
        </p:spPr>
      </p:pic>
      <p:sp>
        <p:nvSpPr>
          <p:cNvPr id="47" name="Line 23"/>
          <p:cNvSpPr>
            <a:spLocks noChangeShapeType="1"/>
          </p:cNvSpPr>
          <p:nvPr/>
        </p:nvSpPr>
        <p:spPr bwMode="auto">
          <a:xfrm>
            <a:off x="2286000" y="14478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48" name="Immagine 47" descr="89-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" y="4281083"/>
            <a:ext cx="1438634" cy="1967317"/>
          </a:xfrm>
          <a:prstGeom prst="rect">
            <a:avLst/>
          </a:prstGeom>
        </p:spPr>
      </p:pic>
      <p:pic>
        <p:nvPicPr>
          <p:cNvPr id="49" name="Immagine 48" descr="89-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86200" y="4267200"/>
            <a:ext cx="1501719" cy="1967317"/>
          </a:xfrm>
          <a:prstGeom prst="rect">
            <a:avLst/>
          </a:prstGeom>
        </p:spPr>
      </p:pic>
      <p:pic>
        <p:nvPicPr>
          <p:cNvPr id="50" name="Immagine 49" descr="89-1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10400" y="4267200"/>
            <a:ext cx="1479422" cy="19673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964363" y="9906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15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394325" y="9906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14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825875" y="9906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13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284413" y="9906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12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85800" y="990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11</a:t>
            </a:r>
            <a:endParaRPr lang="it-IT" sz="1200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685800" y="990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685800" y="3429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6858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2286000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382587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539432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6964363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85344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grpSp>
        <p:nvGrpSpPr>
          <p:cNvPr id="5135" name="Group 15"/>
          <p:cNvGrpSpPr>
            <a:grpSpLocks/>
          </p:cNvGrpSpPr>
          <p:nvPr/>
        </p:nvGrpSpPr>
        <p:grpSpPr bwMode="auto">
          <a:xfrm>
            <a:off x="685800" y="3429000"/>
            <a:ext cx="7848600" cy="2438400"/>
            <a:chOff x="432" y="2400"/>
            <a:chExt cx="4944" cy="1536"/>
          </a:xfrm>
        </p:grpSpPr>
        <p:sp>
          <p:nvSpPr>
            <p:cNvPr id="5136" name="Rectangle 16"/>
            <p:cNvSpPr>
              <a:spLocks noChangeArrowheads="1"/>
            </p:cNvSpPr>
            <p:nvPr/>
          </p:nvSpPr>
          <p:spPr bwMode="auto">
            <a:xfrm>
              <a:off x="4387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20</a:t>
              </a:r>
            </a:p>
          </p:txBody>
        </p:sp>
        <p:sp>
          <p:nvSpPr>
            <p:cNvPr id="5137" name="Rectangle 17"/>
            <p:cNvSpPr>
              <a:spLocks noChangeArrowheads="1"/>
            </p:cNvSpPr>
            <p:nvPr/>
          </p:nvSpPr>
          <p:spPr bwMode="auto">
            <a:xfrm>
              <a:off x="3398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19</a:t>
              </a:r>
            </a:p>
          </p:txBody>
        </p:sp>
        <p:sp>
          <p:nvSpPr>
            <p:cNvPr id="5138" name="Rectangle 18"/>
            <p:cNvSpPr>
              <a:spLocks noChangeArrowheads="1"/>
            </p:cNvSpPr>
            <p:nvPr/>
          </p:nvSpPr>
          <p:spPr bwMode="auto">
            <a:xfrm>
              <a:off x="2410" y="2400"/>
              <a:ext cx="98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18</a:t>
              </a:r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1440" y="2400"/>
              <a:ext cx="970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17</a:t>
              </a:r>
            </a:p>
          </p:txBody>
        </p:sp>
        <p:sp>
          <p:nvSpPr>
            <p:cNvPr id="5140" name="Rectangle 20"/>
            <p:cNvSpPr>
              <a:spLocks noChangeArrowheads="1"/>
            </p:cNvSpPr>
            <p:nvPr/>
          </p:nvSpPr>
          <p:spPr bwMode="auto">
            <a:xfrm>
              <a:off x="432" y="2400"/>
              <a:ext cx="100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16</a:t>
              </a:r>
            </a:p>
          </p:txBody>
        </p:sp>
        <p:sp>
          <p:nvSpPr>
            <p:cNvPr id="5141" name="Line 21"/>
            <p:cNvSpPr>
              <a:spLocks noChangeShapeType="1"/>
            </p:cNvSpPr>
            <p:nvPr/>
          </p:nvSpPr>
          <p:spPr bwMode="auto">
            <a:xfrm>
              <a:off x="432" y="2400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142" name="Line 22"/>
            <p:cNvSpPr>
              <a:spLocks noChangeShapeType="1"/>
            </p:cNvSpPr>
            <p:nvPr/>
          </p:nvSpPr>
          <p:spPr bwMode="auto">
            <a:xfrm>
              <a:off x="432" y="3936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143" name="Line 23"/>
            <p:cNvSpPr>
              <a:spLocks noChangeShapeType="1"/>
            </p:cNvSpPr>
            <p:nvPr/>
          </p:nvSpPr>
          <p:spPr bwMode="auto">
            <a:xfrm>
              <a:off x="432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144" name="Line 24"/>
            <p:cNvSpPr>
              <a:spLocks noChangeShapeType="1"/>
            </p:cNvSpPr>
            <p:nvPr/>
          </p:nvSpPr>
          <p:spPr bwMode="auto">
            <a:xfrm>
              <a:off x="144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145" name="Line 25"/>
            <p:cNvSpPr>
              <a:spLocks noChangeShapeType="1"/>
            </p:cNvSpPr>
            <p:nvPr/>
          </p:nvSpPr>
          <p:spPr bwMode="auto">
            <a:xfrm>
              <a:off x="241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146" name="Line 26"/>
            <p:cNvSpPr>
              <a:spLocks noChangeShapeType="1"/>
            </p:cNvSpPr>
            <p:nvPr/>
          </p:nvSpPr>
          <p:spPr bwMode="auto">
            <a:xfrm>
              <a:off x="3398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147" name="Line 27"/>
            <p:cNvSpPr>
              <a:spLocks noChangeShapeType="1"/>
            </p:cNvSpPr>
            <p:nvPr/>
          </p:nvSpPr>
          <p:spPr bwMode="auto">
            <a:xfrm>
              <a:off x="4387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148" name="Line 28"/>
            <p:cNvSpPr>
              <a:spLocks noChangeShapeType="1"/>
            </p:cNvSpPr>
            <p:nvPr/>
          </p:nvSpPr>
          <p:spPr bwMode="auto">
            <a:xfrm>
              <a:off x="5376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0" name="Rettangolo 39"/>
          <p:cNvSpPr/>
          <p:nvPr/>
        </p:nvSpPr>
        <p:spPr>
          <a:xfrm>
            <a:off x="5562600" y="1752600"/>
            <a:ext cx="1295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Cover</a:t>
            </a:r>
          </a:p>
          <a:p>
            <a:pPr algn="ctr">
              <a:defRPr/>
            </a:pP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Mancante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1" name="Immagine 40" descr="89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447800"/>
            <a:ext cx="1489710" cy="1905000"/>
          </a:xfrm>
          <a:prstGeom prst="rect">
            <a:avLst/>
          </a:prstGeom>
        </p:spPr>
      </p:pic>
      <p:pic>
        <p:nvPicPr>
          <p:cNvPr id="42" name="Immagine 41" descr="89-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1447800"/>
            <a:ext cx="1461197" cy="1902600"/>
          </a:xfrm>
          <a:prstGeom prst="rect">
            <a:avLst/>
          </a:prstGeom>
        </p:spPr>
      </p:pic>
      <p:pic>
        <p:nvPicPr>
          <p:cNvPr id="43" name="Immagine 42" descr="89-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1447800"/>
            <a:ext cx="1480604" cy="1903090"/>
          </a:xfrm>
          <a:prstGeom prst="rect">
            <a:avLst/>
          </a:prstGeom>
        </p:spPr>
      </p:pic>
      <p:pic>
        <p:nvPicPr>
          <p:cNvPr id="44" name="Immagine 43" descr="89-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0399" y="1447800"/>
            <a:ext cx="1440891" cy="1864829"/>
          </a:xfrm>
          <a:prstGeom prst="rect">
            <a:avLst/>
          </a:prstGeom>
        </p:spPr>
      </p:pic>
      <p:pic>
        <p:nvPicPr>
          <p:cNvPr id="46" name="Immagine 45" descr="89-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44166" y="3886200"/>
            <a:ext cx="1417248" cy="1905000"/>
          </a:xfrm>
          <a:prstGeom prst="rect">
            <a:avLst/>
          </a:prstGeom>
        </p:spPr>
      </p:pic>
      <p:pic>
        <p:nvPicPr>
          <p:cNvPr id="47" name="Immagine 46" descr="89-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86200" y="3858343"/>
            <a:ext cx="1447800" cy="1932857"/>
          </a:xfrm>
          <a:prstGeom prst="rect">
            <a:avLst/>
          </a:prstGeom>
        </p:spPr>
      </p:pic>
      <p:pic>
        <p:nvPicPr>
          <p:cNvPr id="48" name="Immagine 47" descr="89-1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2000" y="3832723"/>
            <a:ext cx="1524000" cy="1958869"/>
          </a:xfrm>
          <a:prstGeom prst="rect">
            <a:avLst/>
          </a:prstGeom>
        </p:spPr>
      </p:pic>
      <p:pic>
        <p:nvPicPr>
          <p:cNvPr id="49" name="Immagine 48" descr="89-1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86400" y="3886200"/>
            <a:ext cx="1452674" cy="1901406"/>
          </a:xfrm>
          <a:prstGeom prst="rect">
            <a:avLst/>
          </a:prstGeom>
        </p:spPr>
      </p:pic>
      <p:pic>
        <p:nvPicPr>
          <p:cNvPr id="50" name="Immagine 49" descr="89-2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10400" y="3886200"/>
            <a:ext cx="1471688" cy="19014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964363" y="9906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25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394325" y="9906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24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825875" y="9906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23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284413" y="9906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22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85800" y="990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21</a:t>
            </a:r>
            <a:endParaRPr lang="it-IT" sz="1200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685800" y="990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685800" y="3429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6858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2286000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382587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539432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6964363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85344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grpSp>
        <p:nvGrpSpPr>
          <p:cNvPr id="6159" name="Group 15"/>
          <p:cNvGrpSpPr>
            <a:grpSpLocks/>
          </p:cNvGrpSpPr>
          <p:nvPr/>
        </p:nvGrpSpPr>
        <p:grpSpPr bwMode="auto">
          <a:xfrm>
            <a:off x="685800" y="3429000"/>
            <a:ext cx="7848600" cy="2438400"/>
            <a:chOff x="432" y="2400"/>
            <a:chExt cx="4944" cy="1536"/>
          </a:xfrm>
        </p:grpSpPr>
        <p:sp>
          <p:nvSpPr>
            <p:cNvPr id="6160" name="Rectangle 16"/>
            <p:cNvSpPr>
              <a:spLocks noChangeArrowheads="1"/>
            </p:cNvSpPr>
            <p:nvPr/>
          </p:nvSpPr>
          <p:spPr bwMode="auto">
            <a:xfrm>
              <a:off x="4387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30</a:t>
              </a:r>
            </a:p>
          </p:txBody>
        </p:sp>
        <p:sp>
          <p:nvSpPr>
            <p:cNvPr id="6161" name="Rectangle 17"/>
            <p:cNvSpPr>
              <a:spLocks noChangeArrowheads="1"/>
            </p:cNvSpPr>
            <p:nvPr/>
          </p:nvSpPr>
          <p:spPr bwMode="auto">
            <a:xfrm>
              <a:off x="3398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29</a:t>
              </a:r>
            </a:p>
          </p:txBody>
        </p:sp>
        <p:sp>
          <p:nvSpPr>
            <p:cNvPr id="6162" name="Rectangle 18"/>
            <p:cNvSpPr>
              <a:spLocks noChangeArrowheads="1"/>
            </p:cNvSpPr>
            <p:nvPr/>
          </p:nvSpPr>
          <p:spPr bwMode="auto">
            <a:xfrm>
              <a:off x="2410" y="2400"/>
              <a:ext cx="98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28</a:t>
              </a:r>
            </a:p>
          </p:txBody>
        </p:sp>
        <p:sp>
          <p:nvSpPr>
            <p:cNvPr id="6163" name="Rectangle 19"/>
            <p:cNvSpPr>
              <a:spLocks noChangeArrowheads="1"/>
            </p:cNvSpPr>
            <p:nvPr/>
          </p:nvSpPr>
          <p:spPr bwMode="auto">
            <a:xfrm>
              <a:off x="1440" y="2400"/>
              <a:ext cx="970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27</a:t>
              </a:r>
            </a:p>
          </p:txBody>
        </p:sp>
        <p:sp>
          <p:nvSpPr>
            <p:cNvPr id="6164" name="Rectangle 20"/>
            <p:cNvSpPr>
              <a:spLocks noChangeArrowheads="1"/>
            </p:cNvSpPr>
            <p:nvPr/>
          </p:nvSpPr>
          <p:spPr bwMode="auto">
            <a:xfrm>
              <a:off x="432" y="2400"/>
              <a:ext cx="100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26</a:t>
              </a:r>
            </a:p>
          </p:txBody>
        </p:sp>
        <p:sp>
          <p:nvSpPr>
            <p:cNvPr id="6165" name="Line 21"/>
            <p:cNvSpPr>
              <a:spLocks noChangeShapeType="1"/>
            </p:cNvSpPr>
            <p:nvPr/>
          </p:nvSpPr>
          <p:spPr bwMode="auto">
            <a:xfrm>
              <a:off x="432" y="2400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166" name="Line 22"/>
            <p:cNvSpPr>
              <a:spLocks noChangeShapeType="1"/>
            </p:cNvSpPr>
            <p:nvPr/>
          </p:nvSpPr>
          <p:spPr bwMode="auto">
            <a:xfrm>
              <a:off x="432" y="3936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167" name="Line 23"/>
            <p:cNvSpPr>
              <a:spLocks noChangeShapeType="1"/>
            </p:cNvSpPr>
            <p:nvPr/>
          </p:nvSpPr>
          <p:spPr bwMode="auto">
            <a:xfrm>
              <a:off x="432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168" name="Line 24"/>
            <p:cNvSpPr>
              <a:spLocks noChangeShapeType="1"/>
            </p:cNvSpPr>
            <p:nvPr/>
          </p:nvSpPr>
          <p:spPr bwMode="auto">
            <a:xfrm>
              <a:off x="144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169" name="Line 25"/>
            <p:cNvSpPr>
              <a:spLocks noChangeShapeType="1"/>
            </p:cNvSpPr>
            <p:nvPr/>
          </p:nvSpPr>
          <p:spPr bwMode="auto">
            <a:xfrm>
              <a:off x="241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170" name="Line 26"/>
            <p:cNvSpPr>
              <a:spLocks noChangeShapeType="1"/>
            </p:cNvSpPr>
            <p:nvPr/>
          </p:nvSpPr>
          <p:spPr bwMode="auto">
            <a:xfrm>
              <a:off x="3398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171" name="Line 27"/>
            <p:cNvSpPr>
              <a:spLocks noChangeShapeType="1"/>
            </p:cNvSpPr>
            <p:nvPr/>
          </p:nvSpPr>
          <p:spPr bwMode="auto">
            <a:xfrm>
              <a:off x="4387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172" name="Line 28"/>
            <p:cNvSpPr>
              <a:spLocks noChangeShapeType="1"/>
            </p:cNvSpPr>
            <p:nvPr/>
          </p:nvSpPr>
          <p:spPr bwMode="auto">
            <a:xfrm>
              <a:off x="5376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39" name="Immagine 38" descr="89-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465218"/>
            <a:ext cx="1447800" cy="1898340"/>
          </a:xfrm>
          <a:prstGeom prst="rect">
            <a:avLst/>
          </a:prstGeom>
        </p:spPr>
      </p:pic>
      <p:pic>
        <p:nvPicPr>
          <p:cNvPr id="40" name="Immagine 39" descr="89-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1465218"/>
            <a:ext cx="1454128" cy="1898340"/>
          </a:xfrm>
          <a:prstGeom prst="rect">
            <a:avLst/>
          </a:prstGeom>
        </p:spPr>
      </p:pic>
      <p:pic>
        <p:nvPicPr>
          <p:cNvPr id="41" name="Immagine 40" descr="89-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1465218"/>
            <a:ext cx="1447800" cy="1898340"/>
          </a:xfrm>
          <a:prstGeom prst="rect">
            <a:avLst/>
          </a:prstGeom>
        </p:spPr>
      </p:pic>
      <p:pic>
        <p:nvPicPr>
          <p:cNvPr id="42" name="Immagine 41" descr="89-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8800" y="1447800"/>
            <a:ext cx="1445400" cy="1885304"/>
          </a:xfrm>
          <a:prstGeom prst="rect">
            <a:avLst/>
          </a:prstGeom>
        </p:spPr>
      </p:pic>
      <p:pic>
        <p:nvPicPr>
          <p:cNvPr id="43" name="Immagine 42" descr="89-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10400" y="1447800"/>
            <a:ext cx="1445400" cy="1885304"/>
          </a:xfrm>
          <a:prstGeom prst="rect">
            <a:avLst/>
          </a:prstGeom>
        </p:spPr>
      </p:pic>
      <p:pic>
        <p:nvPicPr>
          <p:cNvPr id="44" name="Immagine 43" descr="89-2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1" y="3810000"/>
            <a:ext cx="1447799" cy="1996471"/>
          </a:xfrm>
          <a:prstGeom prst="rect">
            <a:avLst/>
          </a:prstGeom>
        </p:spPr>
      </p:pic>
      <p:pic>
        <p:nvPicPr>
          <p:cNvPr id="45" name="Immagine 44" descr="89-2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62200" y="3794730"/>
            <a:ext cx="1455758" cy="1996470"/>
          </a:xfrm>
          <a:prstGeom prst="rect">
            <a:avLst/>
          </a:prstGeom>
        </p:spPr>
      </p:pic>
      <p:pic>
        <p:nvPicPr>
          <p:cNvPr id="46" name="Immagine 45" descr="89-2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86200" y="3810000"/>
            <a:ext cx="1504097" cy="1996470"/>
          </a:xfrm>
          <a:prstGeom prst="rect">
            <a:avLst/>
          </a:prstGeom>
        </p:spPr>
      </p:pic>
      <p:pic>
        <p:nvPicPr>
          <p:cNvPr id="47" name="Immagine 46" descr="89-2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3810000"/>
            <a:ext cx="1447799" cy="1980883"/>
          </a:xfrm>
          <a:prstGeom prst="rect">
            <a:avLst/>
          </a:prstGeom>
        </p:spPr>
      </p:pic>
      <p:pic>
        <p:nvPicPr>
          <p:cNvPr id="48" name="Immagine 47" descr="89-3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23646" y="3810000"/>
            <a:ext cx="1434554" cy="1980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964363" y="9906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35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394325" y="9906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34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825875" y="9906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33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284413" y="9906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32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85800" y="990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31</a:t>
            </a:r>
            <a:endParaRPr lang="it-IT" sz="1200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685800" y="990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685800" y="3429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6858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2286000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382587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539432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6964363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85344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grpSp>
        <p:nvGrpSpPr>
          <p:cNvPr id="7183" name="Group 15"/>
          <p:cNvGrpSpPr>
            <a:grpSpLocks/>
          </p:cNvGrpSpPr>
          <p:nvPr/>
        </p:nvGrpSpPr>
        <p:grpSpPr bwMode="auto">
          <a:xfrm>
            <a:off x="685800" y="3429000"/>
            <a:ext cx="7848600" cy="2438400"/>
            <a:chOff x="432" y="2400"/>
            <a:chExt cx="4944" cy="1536"/>
          </a:xfrm>
        </p:grpSpPr>
        <p:sp>
          <p:nvSpPr>
            <p:cNvPr id="7184" name="Rectangle 16"/>
            <p:cNvSpPr>
              <a:spLocks noChangeArrowheads="1"/>
            </p:cNvSpPr>
            <p:nvPr/>
          </p:nvSpPr>
          <p:spPr bwMode="auto">
            <a:xfrm>
              <a:off x="4387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40</a:t>
              </a:r>
            </a:p>
          </p:txBody>
        </p:sp>
        <p:sp>
          <p:nvSpPr>
            <p:cNvPr id="7185" name="Rectangle 17"/>
            <p:cNvSpPr>
              <a:spLocks noChangeArrowheads="1"/>
            </p:cNvSpPr>
            <p:nvPr/>
          </p:nvSpPr>
          <p:spPr bwMode="auto">
            <a:xfrm>
              <a:off x="3398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39</a:t>
              </a:r>
            </a:p>
          </p:txBody>
        </p:sp>
        <p:sp>
          <p:nvSpPr>
            <p:cNvPr id="7186" name="Rectangle 18"/>
            <p:cNvSpPr>
              <a:spLocks noChangeArrowheads="1"/>
            </p:cNvSpPr>
            <p:nvPr/>
          </p:nvSpPr>
          <p:spPr bwMode="auto">
            <a:xfrm>
              <a:off x="2410" y="2400"/>
              <a:ext cx="98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38</a:t>
              </a:r>
            </a:p>
          </p:txBody>
        </p:sp>
        <p:sp>
          <p:nvSpPr>
            <p:cNvPr id="7187" name="Rectangle 19"/>
            <p:cNvSpPr>
              <a:spLocks noChangeArrowheads="1"/>
            </p:cNvSpPr>
            <p:nvPr/>
          </p:nvSpPr>
          <p:spPr bwMode="auto">
            <a:xfrm>
              <a:off x="1440" y="2400"/>
              <a:ext cx="970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37</a:t>
              </a:r>
            </a:p>
          </p:txBody>
        </p:sp>
        <p:sp>
          <p:nvSpPr>
            <p:cNvPr id="7188" name="Rectangle 20"/>
            <p:cNvSpPr>
              <a:spLocks noChangeArrowheads="1"/>
            </p:cNvSpPr>
            <p:nvPr/>
          </p:nvSpPr>
          <p:spPr bwMode="auto">
            <a:xfrm>
              <a:off x="432" y="2400"/>
              <a:ext cx="100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36</a:t>
              </a:r>
            </a:p>
          </p:txBody>
        </p:sp>
        <p:sp>
          <p:nvSpPr>
            <p:cNvPr id="7189" name="Line 21"/>
            <p:cNvSpPr>
              <a:spLocks noChangeShapeType="1"/>
            </p:cNvSpPr>
            <p:nvPr/>
          </p:nvSpPr>
          <p:spPr bwMode="auto">
            <a:xfrm>
              <a:off x="432" y="2400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7190" name="Line 22"/>
            <p:cNvSpPr>
              <a:spLocks noChangeShapeType="1"/>
            </p:cNvSpPr>
            <p:nvPr/>
          </p:nvSpPr>
          <p:spPr bwMode="auto">
            <a:xfrm>
              <a:off x="432" y="3936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7191" name="Line 23"/>
            <p:cNvSpPr>
              <a:spLocks noChangeShapeType="1"/>
            </p:cNvSpPr>
            <p:nvPr/>
          </p:nvSpPr>
          <p:spPr bwMode="auto">
            <a:xfrm>
              <a:off x="432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7192" name="Line 24"/>
            <p:cNvSpPr>
              <a:spLocks noChangeShapeType="1"/>
            </p:cNvSpPr>
            <p:nvPr/>
          </p:nvSpPr>
          <p:spPr bwMode="auto">
            <a:xfrm>
              <a:off x="144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7193" name="Line 25"/>
            <p:cNvSpPr>
              <a:spLocks noChangeShapeType="1"/>
            </p:cNvSpPr>
            <p:nvPr/>
          </p:nvSpPr>
          <p:spPr bwMode="auto">
            <a:xfrm>
              <a:off x="241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7194" name="Line 26"/>
            <p:cNvSpPr>
              <a:spLocks noChangeShapeType="1"/>
            </p:cNvSpPr>
            <p:nvPr/>
          </p:nvSpPr>
          <p:spPr bwMode="auto">
            <a:xfrm>
              <a:off x="3398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7195" name="Line 27"/>
            <p:cNvSpPr>
              <a:spLocks noChangeShapeType="1"/>
            </p:cNvSpPr>
            <p:nvPr/>
          </p:nvSpPr>
          <p:spPr bwMode="auto">
            <a:xfrm>
              <a:off x="4387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7196" name="Line 28"/>
            <p:cNvSpPr>
              <a:spLocks noChangeShapeType="1"/>
            </p:cNvSpPr>
            <p:nvPr/>
          </p:nvSpPr>
          <p:spPr bwMode="auto">
            <a:xfrm>
              <a:off x="5376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39" name="Immagine 38" descr="89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451848"/>
            <a:ext cx="1452327" cy="1900952"/>
          </a:xfrm>
          <a:prstGeom prst="rect">
            <a:avLst/>
          </a:prstGeom>
        </p:spPr>
      </p:pic>
      <p:pic>
        <p:nvPicPr>
          <p:cNvPr id="40" name="Immagine 39" descr="89-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2603" y="1447800"/>
            <a:ext cx="1457397" cy="1900953"/>
          </a:xfrm>
          <a:prstGeom prst="rect">
            <a:avLst/>
          </a:prstGeom>
        </p:spPr>
      </p:pic>
      <p:pic>
        <p:nvPicPr>
          <p:cNvPr id="41" name="Immagine 40" descr="89-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1447800"/>
            <a:ext cx="1467535" cy="1900952"/>
          </a:xfrm>
          <a:prstGeom prst="rect">
            <a:avLst/>
          </a:prstGeom>
        </p:spPr>
      </p:pic>
      <p:pic>
        <p:nvPicPr>
          <p:cNvPr id="42" name="Immagine 41" descr="89-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1447800"/>
            <a:ext cx="1457253" cy="1907400"/>
          </a:xfrm>
          <a:prstGeom prst="rect">
            <a:avLst/>
          </a:prstGeom>
        </p:spPr>
      </p:pic>
      <p:pic>
        <p:nvPicPr>
          <p:cNvPr id="43" name="Immagine 42" descr="89-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10400" y="1447800"/>
            <a:ext cx="1470767" cy="1907400"/>
          </a:xfrm>
          <a:prstGeom prst="rect">
            <a:avLst/>
          </a:prstGeom>
        </p:spPr>
      </p:pic>
      <p:pic>
        <p:nvPicPr>
          <p:cNvPr id="44" name="Immagine 43" descr="89-3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" y="3886200"/>
            <a:ext cx="1492691" cy="1938559"/>
          </a:xfrm>
          <a:prstGeom prst="rect">
            <a:avLst/>
          </a:prstGeom>
        </p:spPr>
      </p:pic>
      <p:pic>
        <p:nvPicPr>
          <p:cNvPr id="45" name="Immagine 44" descr="89-3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62201" y="3886200"/>
            <a:ext cx="1447800" cy="1938559"/>
          </a:xfrm>
          <a:prstGeom prst="rect">
            <a:avLst/>
          </a:prstGeom>
        </p:spPr>
      </p:pic>
      <p:pic>
        <p:nvPicPr>
          <p:cNvPr id="46" name="Immagine 45" descr="89-3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86200" y="3886200"/>
            <a:ext cx="1491399" cy="1938560"/>
          </a:xfrm>
          <a:prstGeom prst="rect">
            <a:avLst/>
          </a:prstGeom>
        </p:spPr>
      </p:pic>
      <p:pic>
        <p:nvPicPr>
          <p:cNvPr id="47" name="Immagine 46" descr="89-3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1066" y="3886200"/>
            <a:ext cx="1469165" cy="1907400"/>
          </a:xfrm>
          <a:prstGeom prst="rect">
            <a:avLst/>
          </a:prstGeom>
        </p:spPr>
      </p:pic>
      <p:pic>
        <p:nvPicPr>
          <p:cNvPr id="48" name="Immagine 47" descr="89-4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10400" y="3886200"/>
            <a:ext cx="1447800" cy="190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964363" y="9906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45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94325" y="9906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44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825875" y="9906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43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268538" y="9906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42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85800" y="990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41</a:t>
            </a:r>
            <a:endParaRPr lang="it-IT" sz="1200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685800" y="990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685800" y="3429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6858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2286000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382587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539432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6964363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85344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grpSp>
        <p:nvGrpSpPr>
          <p:cNvPr id="8207" name="Group 15"/>
          <p:cNvGrpSpPr>
            <a:grpSpLocks/>
          </p:cNvGrpSpPr>
          <p:nvPr/>
        </p:nvGrpSpPr>
        <p:grpSpPr bwMode="auto">
          <a:xfrm>
            <a:off x="685800" y="3429000"/>
            <a:ext cx="7848600" cy="2438400"/>
            <a:chOff x="432" y="2400"/>
            <a:chExt cx="4944" cy="1536"/>
          </a:xfrm>
        </p:grpSpPr>
        <p:sp>
          <p:nvSpPr>
            <p:cNvPr id="8208" name="Rectangle 16"/>
            <p:cNvSpPr>
              <a:spLocks noChangeArrowheads="1"/>
            </p:cNvSpPr>
            <p:nvPr/>
          </p:nvSpPr>
          <p:spPr bwMode="auto">
            <a:xfrm>
              <a:off x="4387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50</a:t>
              </a:r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auto">
            <a:xfrm>
              <a:off x="3398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49</a:t>
              </a:r>
            </a:p>
          </p:txBody>
        </p:sp>
        <p:sp>
          <p:nvSpPr>
            <p:cNvPr id="8210" name="Rectangle 18"/>
            <p:cNvSpPr>
              <a:spLocks noChangeArrowheads="1"/>
            </p:cNvSpPr>
            <p:nvPr/>
          </p:nvSpPr>
          <p:spPr bwMode="auto">
            <a:xfrm>
              <a:off x="2410" y="2400"/>
              <a:ext cx="98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48</a:t>
              </a:r>
            </a:p>
          </p:txBody>
        </p:sp>
        <p:sp>
          <p:nvSpPr>
            <p:cNvPr id="8211" name="Rectangle 19"/>
            <p:cNvSpPr>
              <a:spLocks noChangeArrowheads="1"/>
            </p:cNvSpPr>
            <p:nvPr/>
          </p:nvSpPr>
          <p:spPr bwMode="auto">
            <a:xfrm>
              <a:off x="1440" y="2400"/>
              <a:ext cx="970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47</a:t>
              </a:r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auto">
            <a:xfrm>
              <a:off x="432" y="2400"/>
              <a:ext cx="100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46</a:t>
              </a:r>
            </a:p>
          </p:txBody>
        </p:sp>
        <p:sp>
          <p:nvSpPr>
            <p:cNvPr id="8213" name="Line 21"/>
            <p:cNvSpPr>
              <a:spLocks noChangeShapeType="1"/>
            </p:cNvSpPr>
            <p:nvPr/>
          </p:nvSpPr>
          <p:spPr bwMode="auto">
            <a:xfrm>
              <a:off x="432" y="2400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214" name="Line 22"/>
            <p:cNvSpPr>
              <a:spLocks noChangeShapeType="1"/>
            </p:cNvSpPr>
            <p:nvPr/>
          </p:nvSpPr>
          <p:spPr bwMode="auto">
            <a:xfrm>
              <a:off x="432" y="3936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215" name="Line 23"/>
            <p:cNvSpPr>
              <a:spLocks noChangeShapeType="1"/>
            </p:cNvSpPr>
            <p:nvPr/>
          </p:nvSpPr>
          <p:spPr bwMode="auto">
            <a:xfrm>
              <a:off x="432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216" name="Line 24"/>
            <p:cNvSpPr>
              <a:spLocks noChangeShapeType="1"/>
            </p:cNvSpPr>
            <p:nvPr/>
          </p:nvSpPr>
          <p:spPr bwMode="auto">
            <a:xfrm>
              <a:off x="144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217" name="Line 25"/>
            <p:cNvSpPr>
              <a:spLocks noChangeShapeType="1"/>
            </p:cNvSpPr>
            <p:nvPr/>
          </p:nvSpPr>
          <p:spPr bwMode="auto">
            <a:xfrm>
              <a:off x="241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218" name="Line 26"/>
            <p:cNvSpPr>
              <a:spLocks noChangeShapeType="1"/>
            </p:cNvSpPr>
            <p:nvPr/>
          </p:nvSpPr>
          <p:spPr bwMode="auto">
            <a:xfrm>
              <a:off x="3398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219" name="Line 27"/>
            <p:cNvSpPr>
              <a:spLocks noChangeShapeType="1"/>
            </p:cNvSpPr>
            <p:nvPr/>
          </p:nvSpPr>
          <p:spPr bwMode="auto">
            <a:xfrm>
              <a:off x="4387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220" name="Line 28"/>
            <p:cNvSpPr>
              <a:spLocks noChangeShapeType="1"/>
            </p:cNvSpPr>
            <p:nvPr/>
          </p:nvSpPr>
          <p:spPr bwMode="auto">
            <a:xfrm>
              <a:off x="5376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6" name="Rettangolo 45"/>
          <p:cNvSpPr/>
          <p:nvPr/>
        </p:nvSpPr>
        <p:spPr>
          <a:xfrm>
            <a:off x="2438400" y="4267200"/>
            <a:ext cx="1295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Cover</a:t>
            </a:r>
          </a:p>
          <a:p>
            <a:pPr algn="ctr">
              <a:defRPr/>
            </a:pP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Mancante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7" name="Rettangolo 46"/>
          <p:cNvSpPr/>
          <p:nvPr/>
        </p:nvSpPr>
        <p:spPr>
          <a:xfrm>
            <a:off x="838200" y="4267200"/>
            <a:ext cx="1295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Cover</a:t>
            </a:r>
          </a:p>
          <a:p>
            <a:pPr algn="ctr">
              <a:defRPr/>
            </a:pP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Mancante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8" name="Rettangolo 47"/>
          <p:cNvSpPr/>
          <p:nvPr/>
        </p:nvSpPr>
        <p:spPr>
          <a:xfrm>
            <a:off x="3962400" y="4267200"/>
            <a:ext cx="1295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Cover</a:t>
            </a:r>
          </a:p>
          <a:p>
            <a:pPr algn="ctr">
              <a:defRPr/>
            </a:pP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Mancante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9" name="Rettangolo 48"/>
          <p:cNvSpPr/>
          <p:nvPr/>
        </p:nvSpPr>
        <p:spPr>
          <a:xfrm>
            <a:off x="5486400" y="4267200"/>
            <a:ext cx="1295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Cover</a:t>
            </a:r>
          </a:p>
          <a:p>
            <a:pPr algn="ctr">
              <a:defRPr/>
            </a:pP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Mancante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0" name="Rettangolo 49"/>
          <p:cNvSpPr/>
          <p:nvPr/>
        </p:nvSpPr>
        <p:spPr>
          <a:xfrm>
            <a:off x="7086600" y="4267200"/>
            <a:ext cx="1295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Cover</a:t>
            </a:r>
          </a:p>
          <a:p>
            <a:pPr algn="ctr">
              <a:defRPr/>
            </a:pP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Mancante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1" name="Rettangolo 50"/>
          <p:cNvSpPr/>
          <p:nvPr/>
        </p:nvSpPr>
        <p:spPr>
          <a:xfrm>
            <a:off x="5562600" y="1981200"/>
            <a:ext cx="1295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Cover</a:t>
            </a:r>
          </a:p>
          <a:p>
            <a:pPr algn="ctr">
              <a:defRPr/>
            </a:pP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Mancante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2" name="Rettangolo 51"/>
          <p:cNvSpPr/>
          <p:nvPr/>
        </p:nvSpPr>
        <p:spPr>
          <a:xfrm>
            <a:off x="7086600" y="1981200"/>
            <a:ext cx="1295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Cover</a:t>
            </a:r>
          </a:p>
          <a:p>
            <a:pPr algn="ctr">
              <a:defRPr/>
            </a:pP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Mancante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9" name="Immagine 38" descr="89-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558" y="1452600"/>
            <a:ext cx="1488490" cy="1900200"/>
          </a:xfrm>
          <a:prstGeom prst="rect">
            <a:avLst/>
          </a:prstGeom>
        </p:spPr>
      </p:pic>
      <p:pic>
        <p:nvPicPr>
          <p:cNvPr id="40" name="Immagine 39" descr="89-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1447800"/>
            <a:ext cx="1447952" cy="1900200"/>
          </a:xfrm>
          <a:prstGeom prst="rect">
            <a:avLst/>
          </a:prstGeom>
        </p:spPr>
      </p:pic>
      <p:pic>
        <p:nvPicPr>
          <p:cNvPr id="41" name="Immagine 40" descr="89-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1447800"/>
            <a:ext cx="1428950" cy="19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284413" y="9906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52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85800" y="990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51</a:t>
            </a:r>
            <a:endParaRPr lang="it-IT" sz="1200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685800" y="990600"/>
            <a:ext cx="3124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685800" y="3429000"/>
            <a:ext cx="3124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6858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2286000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3810000" y="990600"/>
            <a:ext cx="15875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838200" y="1905000"/>
            <a:ext cx="1295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Cover</a:t>
            </a:r>
          </a:p>
          <a:p>
            <a:pPr algn="ctr">
              <a:defRPr/>
            </a:pP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Mancante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Immagine 10" descr="89-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1" y="1447800"/>
            <a:ext cx="1371599" cy="1932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</TotalTime>
  <Words>85</Words>
  <Application>Microsoft Office PowerPoint</Application>
  <PresentationFormat>Presentazione su schermo (4:3)</PresentationFormat>
  <Paragraphs>75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Equinozio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utente</cp:lastModifiedBy>
  <cp:revision>11</cp:revision>
  <cp:lastPrinted>1601-01-01T00:00:00Z</cp:lastPrinted>
  <dcterms:created xsi:type="dcterms:W3CDTF">1601-01-01T00:00:00Z</dcterms:created>
  <dcterms:modified xsi:type="dcterms:W3CDTF">2012-09-03T13:45:00Z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